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2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5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2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5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4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9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5A0B920-B6D9-4A18-B025-D90EEA4FAE3A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674996B-13E3-486B-82BD-121356724C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30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SOAPSTone</a:t>
            </a:r>
            <a:r>
              <a:rPr lang="en-US" dirty="0" smtClean="0"/>
              <a:t> homework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1" y="3275374"/>
            <a:ext cx="10993546" cy="590321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DIRECTIONS:  Look at the 5 images on the next few slides.  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ONE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complete the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SOAPSTone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sheet you were Given in class.  Write in pen, and write legibly.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806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 1 and 2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1706" y="3466014"/>
            <a:ext cx="2003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 1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i="1" dirty="0" smtClean="0"/>
              <a:t>The New Yorker</a:t>
            </a:r>
          </a:p>
          <a:p>
            <a:r>
              <a:rPr lang="en-US" dirty="0" smtClean="0"/>
              <a:t>June 9 and 16, 2008</a:t>
            </a:r>
            <a:endParaRPr lang="en-US" dirty="0"/>
          </a:p>
        </p:txBody>
      </p:sp>
      <p:pic>
        <p:nvPicPr>
          <p:cNvPr id="4" name="Picture 3" descr="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341" y="1962990"/>
            <a:ext cx="3614003" cy="4852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img.timeinc.net/time/magazine/archive/covers/2011/1101110919_4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702" y="1962990"/>
            <a:ext cx="3739098" cy="485270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0071847" y="3466014"/>
            <a:ext cx="21201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 </a:t>
            </a:r>
            <a:r>
              <a:rPr lang="en-US" dirty="0" smtClean="0"/>
              <a:t>2:</a:t>
            </a:r>
            <a:endParaRPr lang="en-US" dirty="0"/>
          </a:p>
          <a:p>
            <a:r>
              <a:rPr lang="en-US" i="1" dirty="0" smtClean="0"/>
              <a:t>Time</a:t>
            </a:r>
          </a:p>
          <a:p>
            <a:r>
              <a:rPr lang="en-US" dirty="0" smtClean="0"/>
              <a:t>September 19,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41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 3 and 4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http://static5.businessinsider.com/image/591db06e34911b1a008b48fd-480/time-magazine-russia-white-hous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948" y="1920688"/>
            <a:ext cx="3957357" cy="4937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305" y="1920688"/>
            <a:ext cx="3746406" cy="48297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2729" y="3466014"/>
            <a:ext cx="1748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 </a:t>
            </a:r>
            <a:r>
              <a:rPr lang="en-US" dirty="0" smtClean="0"/>
              <a:t>3:</a:t>
            </a:r>
            <a:endParaRPr lang="en-US" dirty="0"/>
          </a:p>
          <a:p>
            <a:r>
              <a:rPr lang="en-US" i="1" dirty="0" smtClean="0"/>
              <a:t>Time</a:t>
            </a:r>
          </a:p>
          <a:p>
            <a:r>
              <a:rPr lang="en-US" dirty="0" smtClean="0"/>
              <a:t>May 29, 2017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102662" y="3466014"/>
            <a:ext cx="1748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 4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i="1" dirty="0" smtClean="0"/>
              <a:t>The New Yorker</a:t>
            </a:r>
          </a:p>
          <a:p>
            <a:r>
              <a:rPr lang="en-US" dirty="0" smtClean="0"/>
              <a:t>January 18,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86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5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https://media.newyorker.com/photos/5b2be05a0a4f5b3d664932f2/master/w_3000,c_limit/CoverStory-STORY_blitt_liberty_kid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1" r="-1"/>
          <a:stretch/>
        </p:blipFill>
        <p:spPr bwMode="auto">
          <a:xfrm>
            <a:off x="3923216" y="1937273"/>
            <a:ext cx="3808843" cy="49207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69141" y="3761849"/>
            <a:ext cx="1748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 5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i="1" dirty="0" smtClean="0"/>
              <a:t>The New Yorker</a:t>
            </a:r>
          </a:p>
          <a:p>
            <a:r>
              <a:rPr lang="en-US" dirty="0" smtClean="0"/>
              <a:t>July 2,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3631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11</TotalTime>
  <Words>95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Gill Sans MT</vt:lpstr>
      <vt:lpstr>Wingdings 2</vt:lpstr>
      <vt:lpstr>Dividend</vt:lpstr>
      <vt:lpstr>SOAPSTone homework</vt:lpstr>
      <vt:lpstr>Options 1 and 2</vt:lpstr>
      <vt:lpstr>OPTIONS 3 and 4</vt:lpstr>
      <vt:lpstr>OPTION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SOAPSTone homework</dc:title>
  <dc:creator>Colleen Remar</dc:creator>
  <cp:lastModifiedBy>Colleen Remar</cp:lastModifiedBy>
  <cp:revision>4</cp:revision>
  <dcterms:created xsi:type="dcterms:W3CDTF">2018-09-10T00:15:52Z</dcterms:created>
  <dcterms:modified xsi:type="dcterms:W3CDTF">2018-09-10T00:27:02Z</dcterms:modified>
</cp:coreProperties>
</file>